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Default Extension="jpeg" ContentType="image/jpeg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2/4/13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752600"/>
            <a:ext cx="7406640" cy="9355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Slavery Around the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4953000"/>
            <a:ext cx="740664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By </a:t>
            </a:r>
            <a:r>
              <a:rPr lang="en-US" dirty="0" err="1" smtClean="0"/>
              <a:t>Ngwansi</a:t>
            </a:r>
            <a:r>
              <a:rPr lang="en-US" dirty="0" smtClean="0"/>
              <a:t> </a:t>
            </a:r>
            <a:r>
              <a:rPr lang="en-US" dirty="0" err="1" smtClean="0"/>
              <a:t>Nji</a:t>
            </a:r>
            <a:endParaRPr lang="en-US" dirty="0" smtClean="0"/>
          </a:p>
          <a:p>
            <a:r>
              <a:rPr lang="en-US" dirty="0" smtClean="0"/>
              <a:t>Baruch College	</a:t>
            </a:r>
          </a:p>
          <a:p>
            <a:r>
              <a:rPr lang="en-US" dirty="0" smtClean="0"/>
              <a:t>Graduate School of Public Affairs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304800"/>
            <a:ext cx="10972800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62000" y="0"/>
            <a:ext cx="105156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</TotalTime>
  <Words>16</Words>
  <Application>Microsoft Macintosh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Solstice</vt:lpstr>
      <vt:lpstr>Modern Slavery Around the World</vt:lpstr>
      <vt:lpstr>Slide 2</vt:lpstr>
      <vt:lpstr>Slide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Slavery Around the World</dc:title>
  <dc:creator>Owner</dc:creator>
  <cp:lastModifiedBy>Elisabeth Shuman</cp:lastModifiedBy>
  <cp:revision>2</cp:revision>
  <dcterms:created xsi:type="dcterms:W3CDTF">2013-02-05T01:18:44Z</dcterms:created>
  <dcterms:modified xsi:type="dcterms:W3CDTF">2013-02-05T01:36:42Z</dcterms:modified>
</cp:coreProperties>
</file>