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7" r:id="rId2"/>
  </p:sldIdLst>
  <p:sldSz cx="32918400" cy="21945600"/>
  <p:notesSz cx="6858000" cy="9144000"/>
  <p:defaultTextStyle>
    <a:defPPr>
      <a:defRPr lang="zh-CN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0" y="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68880" y="6817368"/>
            <a:ext cx="27980640" cy="47040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40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49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96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65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0327" y="14102088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672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345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01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691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364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03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04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175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722095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722095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85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11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97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9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9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6729" indent="0">
              <a:buNone/>
              <a:defRPr sz="9600"/>
            </a:lvl2pPr>
            <a:lvl3pPr marL="3133457" indent="0">
              <a:buNone/>
              <a:defRPr sz="8200"/>
            </a:lvl3pPr>
            <a:lvl4pPr marL="4700186" indent="0">
              <a:buNone/>
              <a:defRPr sz="6900"/>
            </a:lvl4pPr>
            <a:lvl5pPr marL="6266914" indent="0">
              <a:buNone/>
              <a:defRPr sz="6900"/>
            </a:lvl5pPr>
            <a:lvl6pPr marL="7833643" indent="0">
              <a:buNone/>
              <a:defRPr sz="6900"/>
            </a:lvl6pPr>
            <a:lvl7pPr marL="9400371" indent="0">
              <a:buNone/>
              <a:defRPr sz="6900"/>
            </a:lvl7pPr>
            <a:lvl8pPr marL="10967100" indent="0">
              <a:buNone/>
              <a:defRPr sz="6900"/>
            </a:lvl8pPr>
            <a:lvl9pPr marL="12533828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8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344" tIns="156676" rIns="313344" bIns="1566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344" tIns="156676" rIns="313344" bIns="1566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459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34239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134239"/>
              <a:t>2/4/13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247120" y="20340328"/>
            <a:ext cx="104241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3423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5915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34239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13423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4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133457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046" indent="-1175046" algn="l" defTabSz="313345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5936" indent="-979207" algn="l" defTabSz="3133457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6821" indent="-783364" algn="l" defTabSz="3133457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3550" indent="-783364" algn="l" defTabSz="3133457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0278" indent="-783364" algn="l" defTabSz="3133457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17007" indent="-783364" algn="l" defTabSz="313345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3735" indent="-783364" algn="l" defTabSz="313345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0464" indent="-783364" algn="l" defTabSz="313345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7192" indent="-783364" algn="l" defTabSz="313345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6729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3457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0186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6914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3643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0371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7100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3828" algn="l" defTabSz="313345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1185235" y="937115"/>
            <a:ext cx="29626560" cy="3421664"/>
          </a:xfrm>
        </p:spPr>
        <p:txBody>
          <a:bodyPr>
            <a:normAutofit fontScale="90000"/>
          </a:bodyPr>
          <a:lstStyle/>
          <a:p>
            <a:r>
              <a:rPr lang="en-US" sz="16800" b="1" dirty="0"/>
              <a:t>Advancing Social Justice:</a:t>
            </a:r>
            <a:r>
              <a:rPr lang="en-US" sz="24000" b="1" dirty="0"/>
              <a:t> </a:t>
            </a:r>
            <a:r>
              <a:rPr lang="en-US" sz="16800" b="1" dirty="0"/>
              <a:t/>
            </a:r>
            <a:br>
              <a:rPr lang="en-US" sz="16800" b="1" dirty="0"/>
            </a:br>
            <a:r>
              <a:rPr lang="en-US" sz="16800" b="1" dirty="0"/>
              <a:t>The Role of Educators</a:t>
            </a:r>
            <a:br>
              <a:rPr lang="en-US" sz="16800" b="1" dirty="0"/>
            </a:br>
            <a:endParaRPr lang="en-US" sz="93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524845" y="4204048"/>
            <a:ext cx="88879680" cy="51416506"/>
          </a:xfrm>
        </p:spPr>
        <p:txBody>
          <a:bodyPr>
            <a:normAutofit/>
          </a:bodyPr>
          <a:lstStyle/>
          <a:p>
            <a:endParaRPr lang="en-US" sz="6500" b="1" dirty="0">
              <a:latin typeface="+mj-lt"/>
            </a:endParaRPr>
          </a:p>
          <a:p>
            <a:r>
              <a:rPr lang="en-US" sz="6500" b="1" dirty="0">
                <a:latin typeface="+mj-lt"/>
              </a:rPr>
              <a:t>Introduction</a:t>
            </a:r>
            <a:r>
              <a:rPr lang="en-US" sz="6500" dirty="0">
                <a:latin typeface="+mj-lt"/>
              </a:rPr>
              <a:t>:</a:t>
            </a:r>
            <a:endParaRPr lang="en-US" sz="11700" dirty="0"/>
          </a:p>
          <a:p>
            <a:pPr marL="0" indent="0" algn="r">
              <a:buNone/>
            </a:pP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1542911" y="14726382"/>
            <a:ext cx="6739949" cy="1270594"/>
          </a:xfrm>
          <a:prstGeom prst="rect">
            <a:avLst/>
          </a:prstGeom>
          <a:noFill/>
        </p:spPr>
        <p:txBody>
          <a:bodyPr wrap="square" lIns="313423" tIns="156713" rIns="313423" bIns="156713" rtlCol="0">
            <a:spAutoFit/>
          </a:bodyPr>
          <a:lstStyle/>
          <a:p>
            <a:pPr defTabSz="3134239"/>
            <a:r>
              <a:rPr lang="en-US" b="1" dirty="0" smtClean="0">
                <a:solidFill>
                  <a:prstClr val="black"/>
                </a:solidFill>
              </a:rPr>
              <a:t>Conclusion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912885" y="912979"/>
            <a:ext cx="6686546" cy="45685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8149" y="12671335"/>
            <a:ext cx="4374724" cy="48555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84447" y="5725131"/>
            <a:ext cx="7056878" cy="1270594"/>
          </a:xfrm>
          <a:prstGeom prst="rect">
            <a:avLst/>
          </a:prstGeom>
          <a:noFill/>
        </p:spPr>
        <p:txBody>
          <a:bodyPr wrap="square" lIns="313423" tIns="156713" rIns="313423" bIns="156713" rtlCol="0">
            <a:spAutoFit/>
          </a:bodyPr>
          <a:lstStyle/>
          <a:p>
            <a:pPr defTabSz="3134239"/>
            <a:r>
              <a:rPr lang="en-US" b="1" dirty="0" smtClean="0">
                <a:solidFill>
                  <a:prstClr val="black"/>
                </a:solidFill>
              </a:rPr>
              <a:t>Proposals: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1965" y="12704605"/>
            <a:ext cx="3822250" cy="5010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18881" y="14478627"/>
            <a:ext cx="3174764" cy="3497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12523" y="14808251"/>
            <a:ext cx="3242977" cy="3111338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389" y="8905541"/>
            <a:ext cx="12136849" cy="233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969" y="6752162"/>
            <a:ext cx="9311486" cy="574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8962" y="10891802"/>
            <a:ext cx="10253372" cy="42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3283" y="18062385"/>
            <a:ext cx="10253372" cy="25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4227" y="17673195"/>
            <a:ext cx="3242977" cy="3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516" y="17976048"/>
            <a:ext cx="9267998" cy="27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3810" y="15924006"/>
            <a:ext cx="10551504" cy="44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5618" y="6886092"/>
            <a:ext cx="10056521" cy="834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3283" y="5019372"/>
            <a:ext cx="10666656" cy="40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9741" y="5402075"/>
            <a:ext cx="8028659" cy="43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主题​​</vt:lpstr>
      <vt:lpstr>Advancing Social Justice:  The Role of Educators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Social Justice:  The Role of Educators </dc:title>
  <dc:creator>lupang</dc:creator>
  <cp:lastModifiedBy>Elisabeth Shuman</cp:lastModifiedBy>
  <cp:revision>1</cp:revision>
  <dcterms:created xsi:type="dcterms:W3CDTF">2013-02-05T01:23:01Z</dcterms:created>
  <dcterms:modified xsi:type="dcterms:W3CDTF">2013-02-05T01:23:39Z</dcterms:modified>
</cp:coreProperties>
</file>